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7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serscontent2.emaze.com/images/622a053d-884c-408f-92aa-e4eba17ba025/7dad93c70b249b8824cb4b2602999dc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26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3732632" y="0"/>
            <a:ext cx="392712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dirty="0">
                <a:solidFill>
                  <a:schemeClr val="bg1">
                    <a:lumMod val="50000"/>
                  </a:schemeClr>
                </a:solidFill>
                <a:latin typeface="Berlin Sans FB Demi" panose="020E0802020502020306" pitchFamily="34" charset="0"/>
              </a:rPr>
              <a:t>Los Géneros Literarios</a:t>
            </a:r>
            <a:endParaRPr lang="es-CO" sz="5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20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half" idx="2"/>
          </p:nvPr>
        </p:nvSpPr>
        <p:spPr>
          <a:xfrm>
            <a:off x="1687132" y="386366"/>
            <a:ext cx="9817481" cy="6284890"/>
          </a:xfrm>
        </p:spPr>
        <p:txBody>
          <a:bodyPr>
            <a:normAutofit lnSpcReduction="10000"/>
          </a:bodyPr>
          <a:lstStyle/>
          <a:p>
            <a:pPr algn="just"/>
            <a:r>
              <a:rPr lang="es-CO" sz="2000" dirty="0"/>
              <a:t>Para algunos autores, existen otros géneros literarios como son la oratoria y la didáctica .</a:t>
            </a:r>
          </a:p>
          <a:p>
            <a:pPr algn="just"/>
            <a:r>
              <a:rPr lang="es-CO" sz="2000" dirty="0"/>
              <a:t>La oratoria pretende disuadir a un auditorio.</a:t>
            </a:r>
          </a:p>
          <a:p>
            <a:pPr algn="just"/>
            <a:r>
              <a:rPr lang="es-CO" sz="2000" dirty="0"/>
              <a:t>La didáctica tiene la finalidad de enseñar.</a:t>
            </a:r>
          </a:p>
          <a:p>
            <a:pPr algn="just"/>
            <a:r>
              <a:rPr lang="es-CO" sz="2000" dirty="0"/>
              <a:t>Algunos subgéneros didácticos son:</a:t>
            </a:r>
          </a:p>
          <a:p>
            <a:pPr algn="just"/>
            <a:r>
              <a:rPr lang="es-CO" sz="2000" b="1" dirty="0"/>
              <a:t>La fábula: </a:t>
            </a:r>
            <a:r>
              <a:rPr lang="es-CO" sz="2000" dirty="0"/>
              <a:t>Relato en prosa o en verso de una anécdota de la cual puede extraerse una consecuencia moral o moraleja; sus personajes suelen ser animales.</a:t>
            </a:r>
          </a:p>
          <a:p>
            <a:pPr algn="just"/>
            <a:r>
              <a:rPr lang="es-CO" sz="2000" b="1" dirty="0"/>
              <a:t>La epístola: </a:t>
            </a:r>
            <a:r>
              <a:rPr lang="es-CO" sz="2000" dirty="0"/>
              <a:t>también posible en verso o en prosa, expone algún problema de carácter general, desde un punto de vista censorio o de sátira.</a:t>
            </a:r>
          </a:p>
          <a:p>
            <a:pPr algn="just"/>
            <a:r>
              <a:rPr lang="es-CO" sz="2000" b="1" dirty="0"/>
              <a:t>El ensayo : </a:t>
            </a:r>
            <a:r>
              <a:rPr lang="es-CO" sz="2000" dirty="0"/>
              <a:t>Es el subgénero didáctico más importante en la actualidad; escrito siempre en prosa, consiste en la exposición aguda y original de un tema científico, filosófico, artístico, político, literario, religioso, etc.. con carácter general, es decir, sin que el lector precise conocimientos especiales para comprenderlo.</a:t>
            </a:r>
          </a:p>
          <a:p>
            <a:pPr algn="just"/>
            <a:r>
              <a:rPr lang="es-CO" sz="2000" b="1" dirty="0"/>
              <a:t>La crítica: </a:t>
            </a:r>
            <a:r>
              <a:rPr lang="es-CO" sz="2000" dirty="0"/>
              <a:t>Somete a juicio de valor, razonado, las obras o las acciones realizadas por otras personas; si se juzgan obras o actos propios, el escrito se denomina autocrítica.</a:t>
            </a:r>
          </a:p>
          <a:p>
            <a:endParaRPr lang="es-CO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59158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éneros literario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27249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803601" y="978793"/>
            <a:ext cx="6078269" cy="1080565"/>
          </a:xfrm>
        </p:spPr>
        <p:txBody>
          <a:bodyPr/>
          <a:lstStyle/>
          <a:p>
            <a:r>
              <a:rPr lang="es-CO" dirty="0"/>
              <a:t>¿Qué son?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2370272" y="2279560"/>
            <a:ext cx="8915399" cy="3992451"/>
          </a:xfrm>
        </p:spPr>
        <p:txBody>
          <a:bodyPr>
            <a:normAutofit fontScale="92500"/>
          </a:bodyPr>
          <a:lstStyle/>
          <a:p>
            <a:pPr algn="just"/>
            <a:r>
              <a:rPr lang="es-CO" sz="3400" dirty="0">
                <a:solidFill>
                  <a:schemeClr val="tx1"/>
                </a:solidFill>
              </a:rPr>
              <a:t>El concepto de género se ha ido conformando históricamente; se entiende por género un conjunto de constantes retóricas y semióticas que identifican y permiten clasificar los textos literarios. Los géneros literarios son los distintos grupos o categorías en que podemos clasificar las obras literarias atendiendo a su contenido.</a:t>
            </a:r>
          </a:p>
          <a:p>
            <a:endParaRPr lang="es-C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038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Géneros literarios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717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6817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35420" y="334850"/>
            <a:ext cx="3505199" cy="636789"/>
          </a:xfrm>
        </p:spPr>
        <p:txBody>
          <a:bodyPr/>
          <a:lstStyle/>
          <a:p>
            <a:r>
              <a:rPr lang="es-CO" b="1" dirty="0"/>
              <a:t>Género épico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094704" y="1133340"/>
            <a:ext cx="4999707" cy="5383369"/>
          </a:xfrm>
        </p:spPr>
        <p:txBody>
          <a:bodyPr>
            <a:noAutofit/>
          </a:bodyPr>
          <a:lstStyle/>
          <a:p>
            <a:pPr algn="just"/>
            <a:r>
              <a:rPr lang="es-CO" sz="1800" dirty="0">
                <a:solidFill>
                  <a:schemeClr val="tx1"/>
                </a:solidFill>
              </a:rPr>
              <a:t>El género épico es aquel que presenta hechos legendarios o ficticios de forma objetiva, desarrollados en un espacio y tiempo determinados. El autor de este género literario suele expresarse por medio de la narración, aunque también puede incluir la descripción y el diálogo. Hay casos donde la épica no es escrita sino oral, contada por los rapsodas.</a:t>
            </a:r>
          </a:p>
          <a:p>
            <a:pPr algn="just"/>
            <a:endParaRPr lang="es-CO" sz="1800" dirty="0">
              <a:solidFill>
                <a:schemeClr val="tx1"/>
              </a:solidFill>
            </a:endParaRPr>
          </a:p>
          <a:p>
            <a:pPr algn="just"/>
            <a:r>
              <a:rPr lang="es-CO" sz="1800" dirty="0">
                <a:solidFill>
                  <a:schemeClr val="tx1"/>
                </a:solidFill>
              </a:rPr>
              <a:t>Cabe destacar que el género épico puede estar basado tanto en hechos verídicos como en inventados. La narración se realiza en tiempo pasado, mientras que el narrador puede aparecer o no en la obra. Esto lo diferencia del género lírico, donde el narrador está siempre presente, y del género dramático, donde desaparece por completo.</a:t>
            </a:r>
          </a:p>
        </p:txBody>
      </p:sp>
      <p:pic>
        <p:nvPicPr>
          <p:cNvPr id="1028" name="Picture 4" descr="Imagen relacionada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776" y="1727402"/>
            <a:ext cx="5295877" cy="399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340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08994" y="257578"/>
            <a:ext cx="8915399" cy="1222812"/>
          </a:xfrm>
        </p:spPr>
        <p:txBody>
          <a:bodyPr>
            <a:normAutofit/>
          </a:bodyPr>
          <a:lstStyle/>
          <a:p>
            <a:r>
              <a:rPr lang="es-CO" sz="4800" dirty="0"/>
              <a:t>Subgéneros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622738" y="1660694"/>
            <a:ext cx="9881874" cy="4894652"/>
          </a:xfrm>
        </p:spPr>
        <p:txBody>
          <a:bodyPr>
            <a:normAutofit lnSpcReduction="10000"/>
          </a:bodyPr>
          <a:lstStyle/>
          <a:p>
            <a:pPr algn="just"/>
            <a:r>
              <a:rPr lang="es-CO" sz="2000" b="1" dirty="0"/>
              <a:t>Oda:</a:t>
            </a:r>
            <a:r>
              <a:rPr lang="es-CO" sz="2000" dirty="0"/>
              <a:t>  Poema (composición lírica en verso) de cierta extensión destinado a la exaltación de una persona o cosa (tema noble y elevado) . </a:t>
            </a:r>
          </a:p>
          <a:p>
            <a:pPr algn="just"/>
            <a:endParaRPr lang="es-CO" sz="2000" dirty="0"/>
          </a:p>
          <a:p>
            <a:pPr algn="just"/>
            <a:r>
              <a:rPr lang="es-CO" sz="2000" b="1" dirty="0"/>
              <a:t>Elegía: </a:t>
            </a:r>
            <a:r>
              <a:rPr lang="es-CO" sz="2000" dirty="0"/>
              <a:t>Composición que manifiesta un sentimiento de pesar ante una desgracia individual o colectiva. </a:t>
            </a:r>
          </a:p>
          <a:p>
            <a:pPr algn="just"/>
            <a:endParaRPr lang="es-CO" sz="2000" dirty="0"/>
          </a:p>
          <a:p>
            <a:pPr algn="just"/>
            <a:r>
              <a:rPr lang="es-CO" sz="2000" b="1" dirty="0"/>
              <a:t>Égloga: </a:t>
            </a:r>
            <a:r>
              <a:rPr lang="es-CO" sz="2000" dirty="0"/>
              <a:t>Composición poética del genero bucólico. El poeta pone sus sentimientos amorosos en boca de pastores. </a:t>
            </a:r>
          </a:p>
          <a:p>
            <a:pPr algn="just"/>
            <a:endParaRPr lang="es-CO" sz="2000" dirty="0"/>
          </a:p>
          <a:p>
            <a:pPr algn="just"/>
            <a:r>
              <a:rPr lang="es-CO" sz="2000" b="1" dirty="0"/>
              <a:t>Sátira: </a:t>
            </a:r>
            <a:r>
              <a:rPr lang="es-CO" sz="2000" dirty="0"/>
              <a:t>Composición lírica en verso o en prosa que censura vicios o defectos individuales o colectivos.</a:t>
            </a:r>
          </a:p>
          <a:p>
            <a:pPr algn="just"/>
            <a:endParaRPr lang="es-CO" sz="2000" dirty="0"/>
          </a:p>
          <a:p>
            <a:pPr algn="just"/>
            <a:r>
              <a:rPr lang="es-CO" sz="2000" b="1" dirty="0"/>
              <a:t>Canción: </a:t>
            </a:r>
            <a:r>
              <a:rPr lang="es-CO" sz="2000" dirty="0"/>
              <a:t>poema en verso de tema amoroso, pero puede exaltar otras cosas.</a:t>
            </a:r>
          </a:p>
        </p:txBody>
      </p:sp>
    </p:spTree>
    <p:extLst>
      <p:ext uri="{BB962C8B-B14F-4D97-AF65-F5344CB8AC3E}">
        <p14:creationId xmlns:p14="http://schemas.microsoft.com/office/powerpoint/2010/main" val="885031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25769" y="446088"/>
            <a:ext cx="4033791" cy="976312"/>
          </a:xfrm>
        </p:spPr>
        <p:txBody>
          <a:bodyPr>
            <a:normAutofit/>
          </a:bodyPr>
          <a:lstStyle/>
          <a:p>
            <a:r>
              <a:rPr lang="es-CO" sz="2400" dirty="0"/>
              <a:t>Género narrativo o prosa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365161" y="1804676"/>
            <a:ext cx="4394399" cy="4737791"/>
          </a:xfrm>
        </p:spPr>
        <p:txBody>
          <a:bodyPr>
            <a:normAutofit/>
          </a:bodyPr>
          <a:lstStyle/>
          <a:p>
            <a:pPr algn="just"/>
            <a:r>
              <a:rPr lang="es-CO" sz="2200" dirty="0"/>
              <a:t>En términos muy generales suele decirse que pertenecen a la narrativa aquellas obras que relatan una historia y poseen una dimensión artística.</a:t>
            </a:r>
          </a:p>
          <a:p>
            <a:pPr algn="just"/>
            <a:r>
              <a:rPr lang="es-CO" sz="2200" dirty="0"/>
              <a:t>Una narración depende a la figura del narrador que la constituye y desarrolla alrededor de unos personajes, de unas situaciones y de unos hechos.</a:t>
            </a:r>
          </a:p>
        </p:txBody>
      </p:sp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6950" y="2266682"/>
            <a:ext cx="5181600" cy="298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81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4198" y="296213"/>
            <a:ext cx="8915399" cy="732835"/>
          </a:xfrm>
        </p:spPr>
        <p:txBody>
          <a:bodyPr/>
          <a:lstStyle/>
          <a:p>
            <a:r>
              <a:rPr lang="es-CO" dirty="0"/>
              <a:t>Subgéneros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476778" y="959475"/>
            <a:ext cx="10534918" cy="5898525"/>
          </a:xfrm>
        </p:spPr>
        <p:txBody>
          <a:bodyPr>
            <a:normAutofit lnSpcReduction="10000"/>
          </a:bodyPr>
          <a:lstStyle/>
          <a:p>
            <a:pPr algn="just"/>
            <a:br>
              <a:rPr lang="es-CO" b="1" dirty="0"/>
            </a:br>
            <a:r>
              <a:rPr lang="es-CO" b="1" dirty="0"/>
              <a:t>La epopeya: </a:t>
            </a:r>
            <a:r>
              <a:rPr lang="es-CO" dirty="0"/>
              <a:t>Narra una acción memorable y de gran importancia para la humanidad o para un pueblo.</a:t>
            </a:r>
          </a:p>
          <a:p>
            <a:pPr algn="just"/>
            <a:endParaRPr lang="es-CO" dirty="0"/>
          </a:p>
          <a:p>
            <a:pPr algn="just"/>
            <a:r>
              <a:rPr lang="es-CO" b="1" dirty="0"/>
              <a:t>El romance: </a:t>
            </a:r>
            <a:r>
              <a:rPr lang="es-CO" dirty="0"/>
              <a:t>Tanda de versos octosílabos con rima asonante en los pares, que describe acciones guerreras y caballerescas.</a:t>
            </a:r>
          </a:p>
          <a:p>
            <a:pPr algn="just"/>
            <a:endParaRPr lang="es-CO" dirty="0"/>
          </a:p>
          <a:p>
            <a:pPr algn="just"/>
            <a:r>
              <a:rPr lang="es-CO" b="1" dirty="0"/>
              <a:t>El cuento: </a:t>
            </a:r>
            <a:r>
              <a:rPr lang="es-CO" dirty="0"/>
              <a:t>Popular y anónimo, o literario. Es un relato breve de una pericia inventada, sucedida a uno o a varios personajes, con argumento muy sencillo. Las características esenciales por las que el cuento se distingue tanto del poema épico como de la novela son : la brevedad, la concisión y la concentración del relato. A veces con una finalidad moral y se llama apólogo.</a:t>
            </a:r>
          </a:p>
          <a:p>
            <a:pPr algn="just"/>
            <a:endParaRPr lang="es-CO" dirty="0"/>
          </a:p>
          <a:p>
            <a:pPr algn="just"/>
            <a:r>
              <a:rPr lang="es-CO" b="1" dirty="0"/>
              <a:t>La novela: </a:t>
            </a:r>
            <a:r>
              <a:rPr lang="es-CO" dirty="0"/>
              <a:t>Es un relato largo, aunque de extensión variable, con un argumento mucho mas desarrollado que el del cuento. Y, a diferencia de lo que sucede con el cuento, al lector le importa no solo lo que ocurre a los personajes, sino también lo que piensan y sienten, como evolucionan espiritualmente y como influye en ellos la sociedad donde viven.</a:t>
            </a:r>
          </a:p>
          <a:p>
            <a:pPr algn="just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04090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83905" y="162753"/>
            <a:ext cx="3505199" cy="976312"/>
          </a:xfrm>
        </p:spPr>
        <p:txBody>
          <a:bodyPr/>
          <a:lstStyle/>
          <a:p>
            <a:r>
              <a:rPr lang="es-CO" sz="2800" dirty="0"/>
              <a:t>Género dramático</a:t>
            </a:r>
            <a:endParaRPr lang="es-CO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2598" y="1606494"/>
            <a:ext cx="4749599" cy="4274639"/>
          </a:xfrm>
          <a:prstGeom prst="rect">
            <a:avLst/>
          </a:prstGeom>
        </p:spPr>
      </p:pic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62886" y="1276640"/>
            <a:ext cx="5167132" cy="5304464"/>
          </a:xfrm>
        </p:spPr>
        <p:txBody>
          <a:bodyPr>
            <a:noAutofit/>
          </a:bodyPr>
          <a:lstStyle/>
          <a:p>
            <a:pPr algn="just"/>
            <a:r>
              <a:rPr lang="es-CO" sz="2000" dirty="0"/>
              <a:t>El género dramático es aquel que representa algún episodio o conflicto de la vida de los seres humanos por medio del diálogo de los personajes.</a:t>
            </a:r>
            <a:br>
              <a:rPr lang="es-CO" sz="2000" dirty="0"/>
            </a:br>
            <a:br>
              <a:rPr lang="es-CO" sz="2000" dirty="0"/>
            </a:br>
            <a:r>
              <a:rPr lang="es-CO" sz="2000" dirty="0"/>
              <a:t>Sus rasgos más característicos son el uso del diálogo y que no aparece la figura del narrador. Este género está destinado a ser representado, por lo que abarca todo lo escrito para el teatro. El fin de una obra del género dramático, aunque puede ser </a:t>
            </a:r>
            <a:r>
              <a:rPr lang="es-CO" sz="2000" dirty="0" err="1"/>
              <a:t>leida</a:t>
            </a:r>
            <a:r>
              <a:rPr lang="es-CO" sz="2000" dirty="0"/>
              <a:t>, es su representación en un escenario ante unos espectadores.</a:t>
            </a:r>
            <a:br>
              <a:rPr lang="es-CO" sz="2000" dirty="0"/>
            </a:br>
            <a:r>
              <a:rPr lang="es-CO" sz="2000" dirty="0"/>
              <a:t>Esta tarea es llevada a cabo por los actores, que encarnan a los personajes y que son conducidos por un director.</a:t>
            </a:r>
          </a:p>
        </p:txBody>
      </p:sp>
    </p:spTree>
    <p:extLst>
      <p:ext uri="{BB962C8B-B14F-4D97-AF65-F5344CB8AC3E}">
        <p14:creationId xmlns:p14="http://schemas.microsoft.com/office/powerpoint/2010/main" val="1851106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1625" y="180304"/>
            <a:ext cx="8915400" cy="772733"/>
          </a:xfrm>
        </p:spPr>
        <p:txBody>
          <a:bodyPr>
            <a:normAutofit fontScale="90000"/>
          </a:bodyPr>
          <a:lstStyle/>
          <a:p>
            <a:r>
              <a:rPr lang="es-CO" sz="4500" dirty="0"/>
              <a:t>Subgéneros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half" idx="2"/>
          </p:nvPr>
        </p:nvSpPr>
        <p:spPr>
          <a:xfrm>
            <a:off x="1378039" y="1196552"/>
            <a:ext cx="10203847" cy="5500462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s-CO" sz="2000" b="1" dirty="0"/>
              <a:t>La comedia: </a:t>
            </a:r>
            <a:r>
              <a:rPr lang="es-CO" sz="2000" dirty="0"/>
              <a:t>Es la representación, a través de un conflicto, del aspecto alegre y divertido de la vida humana, y cuyo desenlace tiene que ser feliz.</a:t>
            </a:r>
          </a:p>
          <a:p>
            <a:pPr algn="just"/>
            <a:endParaRPr lang="es-CO" sz="2000" dirty="0"/>
          </a:p>
          <a:p>
            <a:pPr algn="just"/>
            <a:r>
              <a:rPr lang="es-CO" sz="2000" b="1" dirty="0"/>
              <a:t>La tragedia: </a:t>
            </a:r>
            <a:r>
              <a:rPr lang="es-CO" sz="2000" dirty="0"/>
              <a:t>Es la representación de terribles conflictos entre personajes superiores y muy vehementes, los cuales son víctimas de grandes pasiones que no pueden dominar; suele acabar con la muerte del protagonista.</a:t>
            </a:r>
          </a:p>
          <a:p>
            <a:pPr algn="just"/>
            <a:endParaRPr lang="es-CO" sz="2000" dirty="0"/>
          </a:p>
          <a:p>
            <a:pPr algn="just"/>
            <a:r>
              <a:rPr lang="es-CO" sz="2000" b="1" dirty="0"/>
              <a:t>El drama: </a:t>
            </a:r>
            <a:r>
              <a:rPr lang="es-CO" sz="2000" dirty="0"/>
              <a:t>Es la representación de problemas graves, con intervención, a veces, de elementos cómicos, y su final suele ser sombrío. Plantea un conflicto real y doloroso situando los personajes en unas circunstancias totalmente humanas.</a:t>
            </a:r>
          </a:p>
          <a:p>
            <a:pPr algn="just"/>
            <a:endParaRPr lang="es-CO" sz="2000" dirty="0"/>
          </a:p>
          <a:p>
            <a:pPr algn="just"/>
            <a:r>
              <a:rPr lang="es-CO" sz="2000" b="1" dirty="0"/>
              <a:t>Ópera: </a:t>
            </a:r>
            <a:r>
              <a:rPr lang="es-CO" sz="2000" dirty="0"/>
              <a:t>Composición dramática, en la que los personajes cantan íntegramente sus papeles, en lugar de recitarlos. Es el poema dramático compuesto por música.</a:t>
            </a:r>
          </a:p>
          <a:p>
            <a:pPr algn="just"/>
            <a:endParaRPr lang="es-CO" sz="2000" dirty="0"/>
          </a:p>
          <a:p>
            <a:pPr algn="just"/>
            <a:r>
              <a:rPr lang="es-CO" sz="2000" b="1" dirty="0"/>
              <a:t>Zarzuela: </a:t>
            </a:r>
            <a:r>
              <a:rPr lang="es-CO" sz="2000" dirty="0"/>
              <a:t>Obra literario-musical, genuinamente española, en la que se combinan escenas habladas y cantadas. Suele reflejar vivos cuadros de costumbres, preocupaciones populares, sátiras políticas.</a:t>
            </a:r>
          </a:p>
          <a:p>
            <a:pPr algn="just"/>
            <a:endParaRPr lang="es-CO" sz="2000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506291253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84</TotalTime>
  <Words>461</Words>
  <Application>Microsoft Office PowerPoint</Application>
  <PresentationFormat>Panorámica</PresentationFormat>
  <Paragraphs>48</Paragraphs>
  <Slides>11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Berlin Sans FB Demi</vt:lpstr>
      <vt:lpstr>Century Gothic</vt:lpstr>
      <vt:lpstr>Wingdings 3</vt:lpstr>
      <vt:lpstr>Espiral</vt:lpstr>
      <vt:lpstr>Presentación de PowerPoint</vt:lpstr>
      <vt:lpstr>¿Qué son?</vt:lpstr>
      <vt:lpstr>Presentación de PowerPoint</vt:lpstr>
      <vt:lpstr>Género épico</vt:lpstr>
      <vt:lpstr>Subgéneros</vt:lpstr>
      <vt:lpstr>Género narrativo o prosa</vt:lpstr>
      <vt:lpstr>Subgéneros</vt:lpstr>
      <vt:lpstr>Género dramático</vt:lpstr>
      <vt:lpstr>Subgéneros</vt:lpstr>
      <vt:lpstr>Presentación de PowerPoint</vt:lpstr>
      <vt:lpstr>Presentación de PowerPoint</vt:lpstr>
    </vt:vector>
  </TitlesOfParts>
  <Company>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 Géneros Literarios</dc:title>
  <dc:creator>Full name</dc:creator>
  <cp:lastModifiedBy>Victor Vallejo</cp:lastModifiedBy>
  <cp:revision>10</cp:revision>
  <dcterms:created xsi:type="dcterms:W3CDTF">2017-03-17T20:27:02Z</dcterms:created>
  <dcterms:modified xsi:type="dcterms:W3CDTF">2017-03-22T17:27:28Z</dcterms:modified>
</cp:coreProperties>
</file>

<file path=docProps/thumbnail.jpeg>
</file>